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8E647-D271-5C43-81F3-DE430F52C65B}" type="datetimeFigureOut">
              <a:rPr lang="en-US" smtClean="0"/>
              <a:pPr/>
              <a:t>11/12/09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F820D-F651-5A43-B033-6708688A9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525360" y="3422835"/>
            <a:ext cx="6858000" cy="12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2698853" y="3416670"/>
            <a:ext cx="6858000" cy="246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49786" y="826042"/>
            <a:ext cx="250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Natural Wonders of the World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92293" y="4832964"/>
            <a:ext cx="271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Samantha </a:t>
            </a:r>
            <a:r>
              <a:rPr lang="en-US" dirty="0" err="1" smtClean="0"/>
              <a:t>Mand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58269" y="826042"/>
            <a:ext cx="202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Belize Barrier Reef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7061" y="826042"/>
            <a:ext cx="2144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Iguazu</a:t>
            </a:r>
            <a:r>
              <a:rPr lang="en-US" dirty="0" smtClean="0"/>
              <a:t> Waterfall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363" y="1472373"/>
            <a:ext cx="2349906" cy="13414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16" y="1472373"/>
            <a:ext cx="1951182" cy="28234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786" y="1597734"/>
            <a:ext cx="2727338" cy="27273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7091" y="4832964"/>
            <a:ext cx="2343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/>
            <a:r>
              <a:rPr lang="en-US" sz="1400" dirty="0" smtClean="0"/>
              <a:t>- 275 waterfalls total</a:t>
            </a:r>
          </a:p>
          <a:p>
            <a:pPr marL="230188" indent="-230188">
              <a:buFont typeface="Arial"/>
              <a:buChar char="•"/>
            </a:pPr>
            <a:endParaRPr lang="en-US" sz="1400" dirty="0" smtClean="0"/>
          </a:p>
          <a:p>
            <a:pPr marL="230188" indent="-230188"/>
            <a:r>
              <a:rPr lang="en-US" sz="1400" dirty="0" smtClean="0"/>
              <a:t>- Very dry this year 30% loss in water flow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082086" y="3740296"/>
            <a:ext cx="302134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sz="1400" dirty="0" smtClean="0"/>
              <a:t>- Second largest barrier reef behind </a:t>
            </a:r>
          </a:p>
          <a:p>
            <a:pPr indent="-457200"/>
            <a:r>
              <a:rPr lang="en-US" sz="1400" dirty="0" smtClean="0"/>
              <a:t>        only Australia’s Great Barrier Reef</a:t>
            </a:r>
          </a:p>
          <a:p>
            <a:pPr indent="-457200">
              <a:buFont typeface="Arial"/>
              <a:buChar char="•"/>
            </a:pPr>
            <a:endParaRPr lang="en-US" sz="1400" dirty="0" smtClean="0"/>
          </a:p>
          <a:p>
            <a:pPr indent="-457200"/>
            <a:r>
              <a:rPr lang="en-US" sz="1400" dirty="0" smtClean="0"/>
              <a:t>- Has gone through two major      </a:t>
            </a:r>
          </a:p>
          <a:p>
            <a:pPr indent="-457200"/>
            <a:r>
              <a:rPr lang="en-US" sz="1400" dirty="0" smtClean="0"/>
              <a:t>        bleaching events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525360" y="3422835"/>
            <a:ext cx="6858000" cy="12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2735842" y="3416670"/>
            <a:ext cx="6858000" cy="246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58502" y="669636"/>
            <a:ext cx="1408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Mt Everest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02497" y="669636"/>
            <a:ext cx="233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Great Barrier Reef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13466" y="669636"/>
            <a:ext cx="1858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Mt. Vesuvius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228" y="1315967"/>
            <a:ext cx="2543848" cy="19078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927" y="1315967"/>
            <a:ext cx="2058073" cy="15435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928" y="3121348"/>
            <a:ext cx="1701800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240" y="1315967"/>
            <a:ext cx="2407175" cy="18053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0240" y="3641281"/>
            <a:ext cx="26472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Highest peak in the </a:t>
            </a:r>
            <a:r>
              <a:rPr lang="en-US" sz="1400" dirty="0" smtClean="0"/>
              <a:t>world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Can reach 100 degree below 0!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59020" y="5431322"/>
            <a:ext cx="29181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dirty="0" smtClean="0"/>
              <a:t>- </a:t>
            </a:r>
            <a:r>
              <a:rPr lang="en-US" sz="1400" dirty="0" smtClean="0"/>
              <a:t>Largest </a:t>
            </a:r>
            <a:r>
              <a:rPr lang="en-US" sz="1400" dirty="0" smtClean="0"/>
              <a:t>single structure made by a</a:t>
            </a:r>
            <a:r>
              <a:rPr lang="en-US" sz="1400" dirty="0" smtClean="0"/>
              <a:t>   </a:t>
            </a:r>
          </a:p>
          <a:p>
            <a:pPr indent="-457200"/>
            <a:r>
              <a:rPr lang="en-US" sz="1400" dirty="0" smtClean="0"/>
              <a:t>        </a:t>
            </a:r>
            <a:r>
              <a:rPr lang="en-US" sz="1400" dirty="0" smtClean="0"/>
              <a:t>living organism</a:t>
            </a:r>
          </a:p>
          <a:p>
            <a:pPr indent="-457200"/>
            <a:endParaRPr lang="en-US" sz="1400" dirty="0" smtClean="0"/>
          </a:p>
          <a:p>
            <a:pPr indent="-457200"/>
            <a:r>
              <a:rPr lang="en-US" sz="1400" dirty="0" smtClean="0"/>
              <a:t>- Covers </a:t>
            </a:r>
            <a:r>
              <a:rPr lang="en-US" sz="1400" dirty="0" smtClean="0"/>
              <a:t>over 340,00 square</a:t>
            </a:r>
            <a:r>
              <a:rPr lang="en-US" sz="1400" dirty="0" smtClean="0"/>
              <a:t> </a:t>
            </a:r>
          </a:p>
          <a:p>
            <a:pPr indent="-457200"/>
            <a:r>
              <a:rPr lang="en-US" sz="1400" dirty="0" smtClean="0"/>
              <a:t>        </a:t>
            </a:r>
            <a:r>
              <a:rPr lang="en-US" sz="1400" dirty="0" smtClean="0"/>
              <a:t>kilometers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344228" y="3641281"/>
            <a:ext cx="27997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5888" indent="-115888">
              <a:buFont typeface="Arial"/>
              <a:buChar char="•"/>
            </a:pPr>
            <a:r>
              <a:rPr lang="en-US" sz="1400" dirty="0" smtClean="0"/>
              <a:t>The </a:t>
            </a:r>
            <a:r>
              <a:rPr lang="en-US" sz="1400" dirty="0" smtClean="0"/>
              <a:t>only volcano in Europe that</a:t>
            </a:r>
            <a:r>
              <a:rPr lang="en-US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smtClean="0"/>
              <a:t>has </a:t>
            </a:r>
            <a:r>
              <a:rPr lang="en-US" sz="1400" dirty="0" smtClean="0"/>
              <a:t>erupted in the last </a:t>
            </a:r>
            <a:r>
              <a:rPr lang="en-US" sz="1400" dirty="0" smtClean="0"/>
              <a:t>100</a:t>
            </a:r>
            <a:r>
              <a:rPr lang="en-US" sz="1400" dirty="0" smtClean="0"/>
              <a:t> </a:t>
            </a:r>
            <a:r>
              <a:rPr lang="en-US" sz="1400" dirty="0" smtClean="0"/>
              <a:t>years</a:t>
            </a:r>
          </a:p>
          <a:p>
            <a:pPr marL="115888" indent="-115888">
              <a:buFont typeface="Arial"/>
              <a:buChar char="•"/>
            </a:pPr>
            <a:endParaRPr lang="en-US" sz="1400" dirty="0" smtClean="0"/>
          </a:p>
          <a:p>
            <a:pPr marL="115888" indent="-115888">
              <a:buFont typeface="Arial"/>
              <a:buChar char="•"/>
            </a:pPr>
            <a:r>
              <a:rPr lang="en-US" sz="1400" dirty="0" smtClean="0"/>
              <a:t>Best </a:t>
            </a:r>
            <a:r>
              <a:rPr lang="en-US" sz="1400" dirty="0" smtClean="0"/>
              <a:t>known for eruption in </a:t>
            </a:r>
            <a:r>
              <a:rPr lang="en-US" sz="1400" dirty="0" smtClean="0"/>
              <a:t>AD79 that </a:t>
            </a:r>
            <a:r>
              <a:rPr lang="en-US" sz="1400" dirty="0" smtClean="0"/>
              <a:t>killed up to 25,000 people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111</Words>
  <Application>Microsoft Macintosh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UW Oshkosh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GCALab</dc:creator>
  <cp:lastModifiedBy>GCALab</cp:lastModifiedBy>
  <cp:revision>11</cp:revision>
  <dcterms:created xsi:type="dcterms:W3CDTF">2009-11-12T17:29:00Z</dcterms:created>
  <dcterms:modified xsi:type="dcterms:W3CDTF">2009-11-12T18:57:57Z</dcterms:modified>
</cp:coreProperties>
</file>